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jSFNn2mKK3lkdGZmN6TPNajkva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38" Type="http://customschemas.google.com/relationships/presentationmetadata" Target="meta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bad073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bad073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SELECT CASE statement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Utility of CASE statement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CASE statement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bad073f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UTILITY OF CASE STATEMENTS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bad073f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bad073f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Case statements are a way to replace the column values y by new values (ONLY WHEN DISPLAYED, not in the table)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USING CASE STATEMENTS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example: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loan_id, account_id,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CASE 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status = “A” THEN “Good - Contract finished”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status = “B” THEN “Defaulter - Contract finished”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status = “C” THEN “Good - Contract running”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ELSE “In debt - Contract running”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AS “Status_Description”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bank.loan;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